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1" r:id="rId6"/>
    <p:sldId id="265" r:id="rId7"/>
    <p:sldId id="263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Иванникова Оксана Вячеславовна" initials="ИОВ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58" d="100"/>
          <a:sy n="58" d="100"/>
        </p:scale>
        <p:origin x="-2592" y="-11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5T16:06:03.897" idx="1">
    <p:pos x="1701" y="2860"/>
    <p:text>все равно приплюснутый логотип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5T16:06:34.188" idx="2">
    <p:pos x="3734" y="3147"/>
    <p:text>можно что-то другое? помощь родителям в воспитании детей?</p:text>
  </p:cm>
</p:cmLst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84D3E8-80D4-47B3-B209-25AA58B07220}" type="doc">
      <dgm:prSet loTypeId="urn:microsoft.com/office/officeart/2005/8/layout/hList7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7141278-9ABD-40E7-B1C2-07C0C1FBBD0C}">
      <dgm:prSet phldrT="[Текст]" custT="1"/>
      <dgm:spPr/>
      <dgm:t>
        <a:bodyPr/>
        <a:lstStyle/>
        <a:p>
          <a:r>
            <a:rPr lang="ru-RU" sz="1400" b="1" i="0" dirty="0" smtClean="0">
              <a:solidFill>
                <a:srgbClr val="C00000"/>
              </a:solidFill>
            </a:rPr>
            <a:t>Профессионализм</a:t>
          </a:r>
          <a:endParaRPr lang="ru-RU" sz="1400" b="1" i="0" dirty="0">
            <a:solidFill>
              <a:srgbClr val="C00000"/>
            </a:solidFill>
          </a:endParaRPr>
        </a:p>
      </dgm:t>
    </dgm:pt>
    <dgm:pt modelId="{744E689F-121E-42F9-BD5E-EEEEFB5826A6}" type="parTrans" cxnId="{620D031E-F7F6-4665-BB5A-9B939BAEEE40}">
      <dgm:prSet/>
      <dgm:spPr/>
      <dgm:t>
        <a:bodyPr/>
        <a:lstStyle/>
        <a:p>
          <a:endParaRPr lang="ru-RU"/>
        </a:p>
      </dgm:t>
    </dgm:pt>
    <dgm:pt modelId="{A9C32563-65D7-4C0D-8684-6B39138F3563}" type="sibTrans" cxnId="{620D031E-F7F6-4665-BB5A-9B939BAEEE40}">
      <dgm:prSet/>
      <dgm:spPr/>
      <dgm:t>
        <a:bodyPr/>
        <a:lstStyle/>
        <a:p>
          <a:endParaRPr lang="ru-RU"/>
        </a:p>
      </dgm:t>
    </dgm:pt>
    <dgm:pt modelId="{E9D75F35-AF1D-4330-B58F-81F8C7FC85D9}">
      <dgm:prSet phldrT="[Текст]" custT="1"/>
      <dgm:spPr/>
      <dgm:t>
        <a:bodyPr/>
        <a:lstStyle/>
        <a:p>
          <a:r>
            <a:rPr lang="ru-RU" sz="1400" dirty="0" smtClean="0"/>
            <a:t>На телефонах доверия работают профессиональные психологи,  прошедшие специальное обучение</a:t>
          </a:r>
          <a:endParaRPr lang="ru-RU" sz="1400" dirty="0"/>
        </a:p>
      </dgm:t>
    </dgm:pt>
    <dgm:pt modelId="{D096DC88-C21D-4C95-A7F9-DCF167149FD8}" type="parTrans" cxnId="{466D4AF3-078C-44FA-86AD-8B59A8392771}">
      <dgm:prSet/>
      <dgm:spPr/>
      <dgm:t>
        <a:bodyPr/>
        <a:lstStyle/>
        <a:p>
          <a:endParaRPr lang="ru-RU"/>
        </a:p>
      </dgm:t>
    </dgm:pt>
    <dgm:pt modelId="{B7C81FD7-B951-45CC-B8EE-E1870270E8CA}" type="sibTrans" cxnId="{466D4AF3-078C-44FA-86AD-8B59A8392771}">
      <dgm:prSet/>
      <dgm:spPr/>
      <dgm:t>
        <a:bodyPr/>
        <a:lstStyle/>
        <a:p>
          <a:endParaRPr lang="ru-RU"/>
        </a:p>
      </dgm:t>
    </dgm:pt>
    <dgm:pt modelId="{4E919DC6-B3A3-4D49-AD6C-E527294E78AA}">
      <dgm:prSet phldrT="[Текст]" custT="1"/>
      <dgm:spPr/>
      <dgm:t>
        <a:bodyPr/>
        <a:lstStyle/>
        <a:p>
          <a:pPr algn="ctr"/>
          <a:r>
            <a:rPr lang="ru-RU" sz="1400" b="1" i="0" dirty="0" smtClean="0">
              <a:solidFill>
                <a:srgbClr val="000099"/>
              </a:solidFill>
            </a:rPr>
            <a:t>Анонимность и </a:t>
          </a:r>
          <a:r>
            <a:rPr lang="ru-RU" sz="1400" b="1" i="0" dirty="0" smtClean="0">
              <a:solidFill>
                <a:srgbClr val="000099"/>
              </a:solidFill>
            </a:rPr>
            <a:t>конфиденциальность</a:t>
          </a:r>
          <a:endParaRPr lang="ru-RU" sz="1400" b="1" i="0" dirty="0">
            <a:solidFill>
              <a:srgbClr val="000099"/>
            </a:solidFill>
          </a:endParaRPr>
        </a:p>
      </dgm:t>
    </dgm:pt>
    <dgm:pt modelId="{8055C069-F09B-4C46-8AA1-A99BAD90FCF4}" type="parTrans" cxnId="{15A020DC-915F-4EE7-AFC7-3EC321A1FDF8}">
      <dgm:prSet/>
      <dgm:spPr/>
      <dgm:t>
        <a:bodyPr/>
        <a:lstStyle/>
        <a:p>
          <a:endParaRPr lang="ru-RU"/>
        </a:p>
      </dgm:t>
    </dgm:pt>
    <dgm:pt modelId="{3A9E6777-84F7-4823-AE10-505DE63753C9}" type="sibTrans" cxnId="{15A020DC-915F-4EE7-AFC7-3EC321A1FDF8}">
      <dgm:prSet/>
      <dgm:spPr/>
      <dgm:t>
        <a:bodyPr/>
        <a:lstStyle/>
        <a:p>
          <a:endParaRPr lang="ru-RU"/>
        </a:p>
      </dgm:t>
    </dgm:pt>
    <dgm:pt modelId="{16527976-9372-475D-B870-6D0B6BF24884}">
      <dgm:prSet phldrT="[Текст]" custT="1"/>
      <dgm:spPr/>
      <dgm:t>
        <a:bodyPr/>
        <a:lstStyle/>
        <a:p>
          <a:pPr algn="l"/>
          <a:r>
            <a:rPr lang="ru-RU" sz="1400" dirty="0" smtClean="0"/>
            <a:t>Тот, кто обращается за помощью, может сохранить свое имя в тайне. </a:t>
          </a:r>
          <a:endParaRPr lang="ru-RU" sz="1400" dirty="0"/>
        </a:p>
      </dgm:t>
    </dgm:pt>
    <dgm:pt modelId="{C7811D7A-1BB8-4F68-8C49-BFCB52325F57}" type="parTrans" cxnId="{AB389CED-EC6F-4561-966A-3A55E55903F1}">
      <dgm:prSet/>
      <dgm:spPr/>
      <dgm:t>
        <a:bodyPr/>
        <a:lstStyle/>
        <a:p>
          <a:endParaRPr lang="ru-RU"/>
        </a:p>
      </dgm:t>
    </dgm:pt>
    <dgm:pt modelId="{F73218C6-535C-4136-A2D1-9C3C0C0DEA11}" type="sibTrans" cxnId="{AB389CED-EC6F-4561-966A-3A55E55903F1}">
      <dgm:prSet/>
      <dgm:spPr/>
      <dgm:t>
        <a:bodyPr/>
        <a:lstStyle/>
        <a:p>
          <a:endParaRPr lang="ru-RU"/>
        </a:p>
      </dgm:t>
    </dgm:pt>
    <dgm:pt modelId="{0199BCCA-4405-4FF9-8FD9-29AD1CE2BC0A}">
      <dgm:prSet phldrT="[Текст]" custT="1"/>
      <dgm:spPr/>
      <dgm:t>
        <a:bodyPr/>
        <a:lstStyle/>
        <a:p>
          <a:pPr algn="ctr"/>
          <a:r>
            <a:rPr lang="ru-RU" sz="1400" b="1" i="0" dirty="0" smtClean="0">
              <a:solidFill>
                <a:schemeClr val="accent4">
                  <a:lumMod val="75000"/>
                </a:schemeClr>
              </a:solidFill>
            </a:rPr>
            <a:t>Доступность</a:t>
          </a:r>
          <a:endParaRPr lang="ru-RU" sz="1400" b="1" i="1" dirty="0"/>
        </a:p>
      </dgm:t>
    </dgm:pt>
    <dgm:pt modelId="{FD581117-6D55-4DD2-B4A7-179CA9B4A3BD}" type="parTrans" cxnId="{578FBC43-B407-4A70-8BC1-C62D0BD1893B}">
      <dgm:prSet/>
      <dgm:spPr/>
      <dgm:t>
        <a:bodyPr/>
        <a:lstStyle/>
        <a:p>
          <a:endParaRPr lang="ru-RU"/>
        </a:p>
      </dgm:t>
    </dgm:pt>
    <dgm:pt modelId="{66662CB7-EE1D-4C92-A674-33DF37DC7841}" type="sibTrans" cxnId="{578FBC43-B407-4A70-8BC1-C62D0BD1893B}">
      <dgm:prSet/>
      <dgm:spPr/>
      <dgm:t>
        <a:bodyPr/>
        <a:lstStyle/>
        <a:p>
          <a:endParaRPr lang="ru-RU"/>
        </a:p>
      </dgm:t>
    </dgm:pt>
    <dgm:pt modelId="{D6125A11-A597-4305-AD37-13C9B62C1AAF}">
      <dgm:prSet phldrT="[Текст]" custT="1"/>
      <dgm:spPr/>
      <dgm:t>
        <a:bodyPr/>
        <a:lstStyle/>
        <a:p>
          <a:pPr algn="l"/>
          <a:r>
            <a:rPr lang="ru-RU" sz="1400" dirty="0" smtClean="0"/>
            <a:t>Помощь оказывается ежедневно и во многих регионах – круглосуточно</a:t>
          </a:r>
          <a:endParaRPr lang="ru-RU" sz="1400" dirty="0"/>
        </a:p>
      </dgm:t>
    </dgm:pt>
    <dgm:pt modelId="{DBFB2060-A09F-488B-A3D1-7AB71D02B801}" type="parTrans" cxnId="{F2158320-B1C0-4190-A57E-DC3020F38B87}">
      <dgm:prSet/>
      <dgm:spPr/>
      <dgm:t>
        <a:bodyPr/>
        <a:lstStyle/>
        <a:p>
          <a:endParaRPr lang="ru-RU"/>
        </a:p>
      </dgm:t>
    </dgm:pt>
    <dgm:pt modelId="{7D7217C0-63C2-41EC-8FB9-C0321719D601}" type="sibTrans" cxnId="{F2158320-B1C0-4190-A57E-DC3020F38B87}">
      <dgm:prSet/>
      <dgm:spPr/>
      <dgm:t>
        <a:bodyPr/>
        <a:lstStyle/>
        <a:p>
          <a:endParaRPr lang="ru-RU"/>
        </a:p>
      </dgm:t>
    </dgm:pt>
    <dgm:pt modelId="{AFC7F8F2-9859-4817-ABAA-0B10AB0054FA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rgbClr val="FF0000"/>
              </a:solidFill>
            </a:rPr>
            <a:t>Бесплатность</a:t>
          </a:r>
          <a:endParaRPr lang="ru-RU" sz="1400" b="1" dirty="0">
            <a:solidFill>
              <a:srgbClr val="FF0000"/>
            </a:solidFill>
          </a:endParaRPr>
        </a:p>
      </dgm:t>
    </dgm:pt>
    <dgm:pt modelId="{EE8A3104-4DF6-445B-9E0C-81DDCFBEC044}" type="parTrans" cxnId="{42A3807C-3BD6-4D47-93EC-810504E5B50B}">
      <dgm:prSet/>
      <dgm:spPr/>
      <dgm:t>
        <a:bodyPr/>
        <a:lstStyle/>
        <a:p>
          <a:endParaRPr lang="ru-RU"/>
        </a:p>
      </dgm:t>
    </dgm:pt>
    <dgm:pt modelId="{53AD901E-BE67-4C0C-B804-A447562DDCC4}" type="sibTrans" cxnId="{42A3807C-3BD6-4D47-93EC-810504E5B50B}">
      <dgm:prSet/>
      <dgm:spPr/>
      <dgm:t>
        <a:bodyPr/>
        <a:lstStyle/>
        <a:p>
          <a:endParaRPr lang="ru-RU"/>
        </a:p>
      </dgm:t>
    </dgm:pt>
    <dgm:pt modelId="{AD70C477-3E09-446F-9FB4-7212008AA286}">
      <dgm:prSet custT="1"/>
      <dgm:spPr/>
      <dgm:t>
        <a:bodyPr/>
        <a:lstStyle/>
        <a:p>
          <a:pPr algn="l"/>
          <a:r>
            <a:rPr lang="ru-RU" sz="1400" dirty="0"/>
            <a:t>Помощь всегда предоставляется бесплатно</a:t>
          </a:r>
          <a:endParaRPr lang="ru-RU" sz="1400" dirty="0"/>
        </a:p>
      </dgm:t>
    </dgm:pt>
    <dgm:pt modelId="{0015360E-E39F-4654-8508-E431DCE715F4}" type="parTrans" cxnId="{23E04B2C-2B3E-43FE-AEB8-9D3CE08DAB8B}">
      <dgm:prSet/>
      <dgm:spPr/>
      <dgm:t>
        <a:bodyPr/>
        <a:lstStyle/>
        <a:p>
          <a:endParaRPr lang="ru-RU"/>
        </a:p>
      </dgm:t>
    </dgm:pt>
    <dgm:pt modelId="{41F76F03-BC27-430F-A1E9-A2E2EE19F83E}" type="sibTrans" cxnId="{23E04B2C-2B3E-43FE-AEB8-9D3CE08DAB8B}">
      <dgm:prSet/>
      <dgm:spPr/>
      <dgm:t>
        <a:bodyPr/>
        <a:lstStyle/>
        <a:p>
          <a:endParaRPr lang="ru-RU"/>
        </a:p>
      </dgm:t>
    </dgm:pt>
    <dgm:pt modelId="{9C7BA6CF-2070-45C9-9B6E-DCCDE0E96F2F}">
      <dgm:prSet custT="1"/>
      <dgm:spPr/>
      <dgm:t>
        <a:bodyPr/>
        <a:lstStyle/>
        <a:p>
          <a:r>
            <a:rPr lang="ru-RU" sz="1400" b="1" dirty="0" smtClean="0">
              <a:solidFill>
                <a:srgbClr val="0070C0"/>
              </a:solidFill>
            </a:rPr>
            <a:t>Безопасность</a:t>
          </a:r>
          <a:endParaRPr lang="ru-RU" sz="1400" b="1" dirty="0">
            <a:solidFill>
              <a:srgbClr val="0070C0"/>
            </a:solidFill>
          </a:endParaRPr>
        </a:p>
      </dgm:t>
    </dgm:pt>
    <dgm:pt modelId="{148B83AE-1668-4D76-BC0B-C70FCA779CA8}" type="parTrans" cxnId="{3A7CE07F-2A06-4D4A-8D55-17A2AA1A42F3}">
      <dgm:prSet/>
      <dgm:spPr/>
      <dgm:t>
        <a:bodyPr/>
        <a:lstStyle/>
        <a:p>
          <a:endParaRPr lang="ru-RU"/>
        </a:p>
      </dgm:t>
    </dgm:pt>
    <dgm:pt modelId="{02C5B514-30B1-49B2-A67D-A0A0D56949F8}" type="sibTrans" cxnId="{3A7CE07F-2A06-4D4A-8D55-17A2AA1A42F3}">
      <dgm:prSet/>
      <dgm:spPr/>
      <dgm:t>
        <a:bodyPr/>
        <a:lstStyle/>
        <a:p>
          <a:endParaRPr lang="ru-RU"/>
        </a:p>
      </dgm:t>
    </dgm:pt>
    <dgm:pt modelId="{52D0485F-578E-4F80-B120-D86F6458BFA5}">
      <dgm:prSet custT="1"/>
      <dgm:spPr/>
      <dgm:t>
        <a:bodyPr/>
        <a:lstStyle/>
        <a:p>
          <a:r>
            <a:rPr lang="ru-RU" sz="1400" dirty="0"/>
            <a:t>В результате этого звонка никто из окружения звонившего не пострадает</a:t>
          </a:r>
          <a:endParaRPr lang="ru-RU" sz="1400" dirty="0"/>
        </a:p>
      </dgm:t>
    </dgm:pt>
    <dgm:pt modelId="{11FF96D2-8032-4C7B-8F72-59C19757765E}" type="parTrans" cxnId="{E52A301C-D764-4912-A1A6-21CE31611403}">
      <dgm:prSet/>
      <dgm:spPr/>
      <dgm:t>
        <a:bodyPr/>
        <a:lstStyle/>
        <a:p>
          <a:endParaRPr lang="ru-RU"/>
        </a:p>
      </dgm:t>
    </dgm:pt>
    <dgm:pt modelId="{5A87D109-1922-4DD5-82DA-2B1DB8FF4BD3}" type="sibTrans" cxnId="{E52A301C-D764-4912-A1A6-21CE31611403}">
      <dgm:prSet/>
      <dgm:spPr/>
      <dgm:t>
        <a:bodyPr/>
        <a:lstStyle/>
        <a:p>
          <a:endParaRPr lang="ru-RU"/>
        </a:p>
      </dgm:t>
    </dgm:pt>
    <dgm:pt modelId="{B4DAD098-53D2-4393-9F1C-2AA0B503F070}">
      <dgm:prSet phldrT="[Текст]" custT="1"/>
      <dgm:spPr/>
      <dgm:t>
        <a:bodyPr/>
        <a:lstStyle/>
        <a:p>
          <a:pPr algn="l"/>
          <a:r>
            <a:rPr lang="ru-RU" sz="1400" dirty="0" smtClean="0"/>
            <a:t>О содержании разговора будет знать только звонящий и консультант </a:t>
          </a:r>
          <a:endParaRPr lang="ru-RU" sz="1400" dirty="0"/>
        </a:p>
      </dgm:t>
    </dgm:pt>
    <dgm:pt modelId="{DAA4C422-D71E-49D0-83C0-164DCBC26F26}" type="parTrans" cxnId="{C67528F9-FE3F-4837-8BF6-9C2C49920DFD}">
      <dgm:prSet/>
      <dgm:spPr/>
      <dgm:t>
        <a:bodyPr/>
        <a:lstStyle/>
        <a:p>
          <a:endParaRPr lang="ru-RU"/>
        </a:p>
      </dgm:t>
    </dgm:pt>
    <dgm:pt modelId="{24739E77-02B8-41BE-AFBA-410154B32E68}" type="sibTrans" cxnId="{C67528F9-FE3F-4837-8BF6-9C2C49920DFD}">
      <dgm:prSet/>
      <dgm:spPr/>
      <dgm:t>
        <a:bodyPr/>
        <a:lstStyle/>
        <a:p>
          <a:endParaRPr lang="ru-RU"/>
        </a:p>
      </dgm:t>
    </dgm:pt>
    <dgm:pt modelId="{091B2A59-5437-469E-91D7-30153A231406}" type="pres">
      <dgm:prSet presAssocID="{8084D3E8-80D4-47B3-B209-25AA58B0722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E8D21F-8CDF-4732-BA44-650130C35B68}" type="pres">
      <dgm:prSet presAssocID="{8084D3E8-80D4-47B3-B209-25AA58B07220}" presName="fgShape" presStyleLbl="fgShp" presStyleIdx="0" presStyleCnt="1" custLinFactNeighborX="107" custLinFactNeighborY="29063"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7DFDAB18-D247-485F-940E-40767008076A}" type="pres">
      <dgm:prSet presAssocID="{8084D3E8-80D4-47B3-B209-25AA58B07220}" presName="linComp" presStyleCnt="0"/>
      <dgm:spPr/>
      <dgm:t>
        <a:bodyPr/>
        <a:lstStyle/>
        <a:p>
          <a:endParaRPr lang="ru-RU"/>
        </a:p>
      </dgm:t>
    </dgm:pt>
    <dgm:pt modelId="{A829192F-1C83-4E7F-8746-81427057378A}" type="pres">
      <dgm:prSet presAssocID="{67141278-9ABD-40E7-B1C2-07C0C1FBBD0C}" presName="compNode" presStyleCnt="0"/>
      <dgm:spPr/>
      <dgm:t>
        <a:bodyPr/>
        <a:lstStyle/>
        <a:p>
          <a:endParaRPr lang="ru-RU"/>
        </a:p>
      </dgm:t>
    </dgm:pt>
    <dgm:pt modelId="{992F05C3-18A7-45C9-99CB-E4E000E4A533}" type="pres">
      <dgm:prSet presAssocID="{67141278-9ABD-40E7-B1C2-07C0C1FBBD0C}" presName="bkgdShape" presStyleLbl="node1" presStyleIdx="0" presStyleCnt="5" custScaleX="132482"/>
      <dgm:spPr/>
      <dgm:t>
        <a:bodyPr/>
        <a:lstStyle/>
        <a:p>
          <a:endParaRPr lang="ru-RU"/>
        </a:p>
      </dgm:t>
    </dgm:pt>
    <dgm:pt modelId="{C3430DD7-5266-4A49-8EA6-384DAAECCD2B}" type="pres">
      <dgm:prSet presAssocID="{67141278-9ABD-40E7-B1C2-07C0C1FBBD0C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0A5730-7C49-47D2-805F-FF8F38F6604E}" type="pres">
      <dgm:prSet presAssocID="{67141278-9ABD-40E7-B1C2-07C0C1FBBD0C}" presName="invisiNode" presStyleLbl="node1" presStyleIdx="0" presStyleCnt="5"/>
      <dgm:spPr/>
      <dgm:t>
        <a:bodyPr/>
        <a:lstStyle/>
        <a:p>
          <a:endParaRPr lang="ru-RU"/>
        </a:p>
      </dgm:t>
    </dgm:pt>
    <dgm:pt modelId="{DE123DD4-9F30-48E8-88F7-2F2A57DF6852}" type="pres">
      <dgm:prSet presAssocID="{67141278-9ABD-40E7-B1C2-07C0C1FBBD0C}" presName="imagNode" presStyleLbl="fgImgPlace1" presStyleIdx="0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0A9017A-E519-41E2-8EF1-252D361C2AC7}" type="pres">
      <dgm:prSet presAssocID="{A9C32563-65D7-4C0D-8684-6B39138F356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21D7CD8E-CE20-4B7F-B232-7CD535F745AE}" type="pres">
      <dgm:prSet presAssocID="{4E919DC6-B3A3-4D49-AD6C-E527294E78AA}" presName="compNode" presStyleCnt="0"/>
      <dgm:spPr/>
      <dgm:t>
        <a:bodyPr/>
        <a:lstStyle/>
        <a:p>
          <a:endParaRPr lang="ru-RU"/>
        </a:p>
      </dgm:t>
    </dgm:pt>
    <dgm:pt modelId="{BEF27A65-E659-4648-B182-DABCB447192F}" type="pres">
      <dgm:prSet presAssocID="{4E919DC6-B3A3-4D49-AD6C-E527294E78AA}" presName="bkgdShape" presStyleLbl="node1" presStyleIdx="1" presStyleCnt="5" custScaleX="133627"/>
      <dgm:spPr/>
      <dgm:t>
        <a:bodyPr/>
        <a:lstStyle/>
        <a:p>
          <a:endParaRPr lang="ru-RU"/>
        </a:p>
      </dgm:t>
    </dgm:pt>
    <dgm:pt modelId="{0A335B3E-50CF-44D8-BABB-C798781A2C6E}" type="pres">
      <dgm:prSet presAssocID="{4E919DC6-B3A3-4D49-AD6C-E527294E78AA}" presName="nodeT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DD6013-C373-4E31-A605-522A71967C76}" type="pres">
      <dgm:prSet presAssocID="{4E919DC6-B3A3-4D49-AD6C-E527294E78AA}" presName="invisiNode" presStyleLbl="node1" presStyleIdx="1" presStyleCnt="5"/>
      <dgm:spPr/>
      <dgm:t>
        <a:bodyPr/>
        <a:lstStyle/>
        <a:p>
          <a:endParaRPr lang="ru-RU"/>
        </a:p>
      </dgm:t>
    </dgm:pt>
    <dgm:pt modelId="{29F0C2A2-45E6-4141-8B67-F9FBB67DB08F}" type="pres">
      <dgm:prSet presAssocID="{4E919DC6-B3A3-4D49-AD6C-E527294E78AA}" presName="imagNode" presStyleLbl="fgImgPlace1" presStyleIdx="1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36BE320-438A-48A8-8C29-36732E721716}" type="pres">
      <dgm:prSet presAssocID="{3A9E6777-84F7-4823-AE10-505DE63753C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1141F7D-897F-4AD1-A3A8-F19EBFAA2877}" type="pres">
      <dgm:prSet presAssocID="{0199BCCA-4405-4FF9-8FD9-29AD1CE2BC0A}" presName="compNode" presStyleCnt="0"/>
      <dgm:spPr/>
      <dgm:t>
        <a:bodyPr/>
        <a:lstStyle/>
        <a:p>
          <a:endParaRPr lang="ru-RU"/>
        </a:p>
      </dgm:t>
    </dgm:pt>
    <dgm:pt modelId="{39853160-23E6-4003-A333-7EEC56757157}" type="pres">
      <dgm:prSet presAssocID="{0199BCCA-4405-4FF9-8FD9-29AD1CE2BC0A}" presName="bkgdShape" presStyleLbl="node1" presStyleIdx="2" presStyleCnt="5"/>
      <dgm:spPr/>
      <dgm:t>
        <a:bodyPr/>
        <a:lstStyle/>
        <a:p>
          <a:endParaRPr lang="ru-RU"/>
        </a:p>
      </dgm:t>
    </dgm:pt>
    <dgm:pt modelId="{668FF20D-11A5-4CBB-BB86-AB7E4DBF2ACB}" type="pres">
      <dgm:prSet presAssocID="{0199BCCA-4405-4FF9-8FD9-29AD1CE2BC0A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374B0E-EC1A-4C23-8C23-D49AB0124701}" type="pres">
      <dgm:prSet presAssocID="{0199BCCA-4405-4FF9-8FD9-29AD1CE2BC0A}" presName="invisiNode" presStyleLbl="node1" presStyleIdx="2" presStyleCnt="5"/>
      <dgm:spPr/>
      <dgm:t>
        <a:bodyPr/>
        <a:lstStyle/>
        <a:p>
          <a:endParaRPr lang="ru-RU"/>
        </a:p>
      </dgm:t>
    </dgm:pt>
    <dgm:pt modelId="{1E0D3380-89E2-4D58-8FA2-846CC0BA8542}" type="pres">
      <dgm:prSet presAssocID="{0199BCCA-4405-4FF9-8FD9-29AD1CE2BC0A}" presName="imagNode" presStyleLbl="fgImgPlace1" presStyleIdx="2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4B580F6C-F559-46A5-B1AA-651C73AEA946}" type="pres">
      <dgm:prSet presAssocID="{66662CB7-EE1D-4C92-A674-33DF37DC7841}" presName="sibTrans" presStyleLbl="sibTrans2D1" presStyleIdx="0" presStyleCnt="0"/>
      <dgm:spPr/>
      <dgm:t>
        <a:bodyPr/>
        <a:lstStyle/>
        <a:p>
          <a:endParaRPr lang="ru-RU"/>
        </a:p>
      </dgm:t>
    </dgm:pt>
    <dgm:pt modelId="{62389B8D-1E0B-4185-A46E-02702D8DCF82}" type="pres">
      <dgm:prSet presAssocID="{AFC7F8F2-9859-4817-ABAA-0B10AB0054FA}" presName="compNode" presStyleCnt="0"/>
      <dgm:spPr/>
    </dgm:pt>
    <dgm:pt modelId="{EC1D7098-3E36-47DB-BB6E-5C163E603300}" type="pres">
      <dgm:prSet presAssocID="{AFC7F8F2-9859-4817-ABAA-0B10AB0054FA}" presName="bkgdShape" presStyleLbl="node1" presStyleIdx="3" presStyleCnt="5" custScaleX="115431"/>
      <dgm:spPr/>
      <dgm:t>
        <a:bodyPr/>
        <a:lstStyle/>
        <a:p>
          <a:endParaRPr lang="ru-RU"/>
        </a:p>
      </dgm:t>
    </dgm:pt>
    <dgm:pt modelId="{9E3FA02A-9342-4D51-806A-DE70CE455563}" type="pres">
      <dgm:prSet presAssocID="{AFC7F8F2-9859-4817-ABAA-0B10AB0054FA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F40448-9BE8-4F7F-B960-8FF63A6DA1D7}" type="pres">
      <dgm:prSet presAssocID="{AFC7F8F2-9859-4817-ABAA-0B10AB0054FA}" presName="invisiNode" presStyleLbl="node1" presStyleIdx="3" presStyleCnt="5"/>
      <dgm:spPr/>
    </dgm:pt>
    <dgm:pt modelId="{56F48EE8-4669-4FC8-BEC0-C2A0B8674D19}" type="pres">
      <dgm:prSet presAssocID="{AFC7F8F2-9859-4817-ABAA-0B10AB0054FA}" presName="imagNode" presStyleLbl="fgImgPlace1" presStyleIdx="3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C9A1E69-CCE2-4543-A0EE-E90A4FE931F0}" type="pres">
      <dgm:prSet presAssocID="{53AD901E-BE67-4C0C-B804-A447562DDCC4}" presName="sibTrans" presStyleLbl="sibTrans2D1" presStyleIdx="0" presStyleCnt="0"/>
      <dgm:spPr/>
    </dgm:pt>
    <dgm:pt modelId="{341D539C-B757-4D2D-849F-D72E594F9D44}" type="pres">
      <dgm:prSet presAssocID="{9C7BA6CF-2070-45C9-9B6E-DCCDE0E96F2F}" presName="compNode" presStyleCnt="0"/>
      <dgm:spPr/>
    </dgm:pt>
    <dgm:pt modelId="{E5768232-DB40-417B-A19B-4DEA36C08B21}" type="pres">
      <dgm:prSet presAssocID="{9C7BA6CF-2070-45C9-9B6E-DCCDE0E96F2F}" presName="bkgdShape" presStyleLbl="node1" presStyleIdx="4" presStyleCnt="5"/>
      <dgm:spPr/>
      <dgm:t>
        <a:bodyPr/>
        <a:lstStyle/>
        <a:p>
          <a:endParaRPr lang="ru-RU"/>
        </a:p>
      </dgm:t>
    </dgm:pt>
    <dgm:pt modelId="{011B7405-C6A2-482D-BC30-FCF0100C3FD5}" type="pres">
      <dgm:prSet presAssocID="{9C7BA6CF-2070-45C9-9B6E-DCCDE0E96F2F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FB7480-A86C-41BA-B64A-B56B56D11ADF}" type="pres">
      <dgm:prSet presAssocID="{9C7BA6CF-2070-45C9-9B6E-DCCDE0E96F2F}" presName="invisiNode" presStyleLbl="node1" presStyleIdx="4" presStyleCnt="5"/>
      <dgm:spPr/>
    </dgm:pt>
    <dgm:pt modelId="{B5803CA9-4E1F-4254-8F52-D0211D3DCC7C}" type="pres">
      <dgm:prSet presAssocID="{9C7BA6CF-2070-45C9-9B6E-DCCDE0E96F2F}" presName="imagNode" presStyleLbl="fgImgPlace1" presStyleIdx="4" presStyleCnt="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B26DDEE1-9DCB-4F83-9FCB-4A04EA605893}" type="presOf" srcId="{67141278-9ABD-40E7-B1C2-07C0C1FBBD0C}" destId="{992F05C3-18A7-45C9-99CB-E4E000E4A533}" srcOrd="0" destOrd="0" presId="urn:microsoft.com/office/officeart/2005/8/layout/hList7"/>
    <dgm:cxn modelId="{578FBC43-B407-4A70-8BC1-C62D0BD1893B}" srcId="{8084D3E8-80D4-47B3-B209-25AA58B07220}" destId="{0199BCCA-4405-4FF9-8FD9-29AD1CE2BC0A}" srcOrd="2" destOrd="0" parTransId="{FD581117-6D55-4DD2-B4A7-179CA9B4A3BD}" sibTransId="{66662CB7-EE1D-4C92-A674-33DF37DC7841}"/>
    <dgm:cxn modelId="{7C884D81-4C64-4132-879D-296A6CFA7C1B}" type="presOf" srcId="{67141278-9ABD-40E7-B1C2-07C0C1FBBD0C}" destId="{C3430DD7-5266-4A49-8EA6-384DAAECCD2B}" srcOrd="1" destOrd="0" presId="urn:microsoft.com/office/officeart/2005/8/layout/hList7"/>
    <dgm:cxn modelId="{446B01D9-D1A4-43D6-87C9-939DFFFD8A7F}" type="presOf" srcId="{B4DAD098-53D2-4393-9F1C-2AA0B503F070}" destId="{BEF27A65-E659-4648-B182-DABCB447192F}" srcOrd="0" destOrd="2" presId="urn:microsoft.com/office/officeart/2005/8/layout/hList7"/>
    <dgm:cxn modelId="{23E04B2C-2B3E-43FE-AEB8-9D3CE08DAB8B}" srcId="{AFC7F8F2-9859-4817-ABAA-0B10AB0054FA}" destId="{AD70C477-3E09-446F-9FB4-7212008AA286}" srcOrd="0" destOrd="0" parTransId="{0015360E-E39F-4654-8508-E431DCE715F4}" sibTransId="{41F76F03-BC27-430F-A1E9-A2E2EE19F83E}"/>
    <dgm:cxn modelId="{42A3807C-3BD6-4D47-93EC-810504E5B50B}" srcId="{8084D3E8-80D4-47B3-B209-25AA58B07220}" destId="{AFC7F8F2-9859-4817-ABAA-0B10AB0054FA}" srcOrd="3" destOrd="0" parTransId="{EE8A3104-4DF6-445B-9E0C-81DDCFBEC044}" sibTransId="{53AD901E-BE67-4C0C-B804-A447562DDCC4}"/>
    <dgm:cxn modelId="{E52A301C-D764-4912-A1A6-21CE31611403}" srcId="{9C7BA6CF-2070-45C9-9B6E-DCCDE0E96F2F}" destId="{52D0485F-578E-4F80-B120-D86F6458BFA5}" srcOrd="0" destOrd="0" parTransId="{11FF96D2-8032-4C7B-8F72-59C19757765E}" sibTransId="{5A87D109-1922-4DD5-82DA-2B1DB8FF4BD3}"/>
    <dgm:cxn modelId="{EB548B6B-660E-4392-A6EA-7F1AA60EEF88}" type="presOf" srcId="{AD70C477-3E09-446F-9FB4-7212008AA286}" destId="{9E3FA02A-9342-4D51-806A-DE70CE455563}" srcOrd="1" destOrd="1" presId="urn:microsoft.com/office/officeart/2005/8/layout/hList7"/>
    <dgm:cxn modelId="{F2158320-B1C0-4190-A57E-DC3020F38B87}" srcId="{0199BCCA-4405-4FF9-8FD9-29AD1CE2BC0A}" destId="{D6125A11-A597-4305-AD37-13C9B62C1AAF}" srcOrd="0" destOrd="0" parTransId="{DBFB2060-A09F-488B-A3D1-7AB71D02B801}" sibTransId="{7D7217C0-63C2-41EC-8FB9-C0321719D601}"/>
    <dgm:cxn modelId="{37F19078-E43F-4BC5-A216-3098E0F4650E}" type="presOf" srcId="{B4DAD098-53D2-4393-9F1C-2AA0B503F070}" destId="{0A335B3E-50CF-44D8-BABB-C798781A2C6E}" srcOrd="1" destOrd="2" presId="urn:microsoft.com/office/officeart/2005/8/layout/hList7"/>
    <dgm:cxn modelId="{086791E8-8922-45B1-8D02-757911451DB5}" type="presOf" srcId="{AFC7F8F2-9859-4817-ABAA-0B10AB0054FA}" destId="{EC1D7098-3E36-47DB-BB6E-5C163E603300}" srcOrd="0" destOrd="0" presId="urn:microsoft.com/office/officeart/2005/8/layout/hList7"/>
    <dgm:cxn modelId="{0DB0849E-92CF-45E6-B409-98938A89F632}" type="presOf" srcId="{16527976-9372-475D-B870-6D0B6BF24884}" destId="{0A335B3E-50CF-44D8-BABB-C798781A2C6E}" srcOrd="1" destOrd="1" presId="urn:microsoft.com/office/officeart/2005/8/layout/hList7"/>
    <dgm:cxn modelId="{E1CDBB6C-9E76-4FFD-84FC-63E531222A9E}" type="presOf" srcId="{4E919DC6-B3A3-4D49-AD6C-E527294E78AA}" destId="{BEF27A65-E659-4648-B182-DABCB447192F}" srcOrd="0" destOrd="0" presId="urn:microsoft.com/office/officeart/2005/8/layout/hList7"/>
    <dgm:cxn modelId="{946D6547-1D95-40B4-8AFC-1D28856674CA}" type="presOf" srcId="{4E919DC6-B3A3-4D49-AD6C-E527294E78AA}" destId="{0A335B3E-50CF-44D8-BABB-C798781A2C6E}" srcOrd="1" destOrd="0" presId="urn:microsoft.com/office/officeart/2005/8/layout/hList7"/>
    <dgm:cxn modelId="{C67528F9-FE3F-4837-8BF6-9C2C49920DFD}" srcId="{4E919DC6-B3A3-4D49-AD6C-E527294E78AA}" destId="{B4DAD098-53D2-4393-9F1C-2AA0B503F070}" srcOrd="1" destOrd="0" parTransId="{DAA4C422-D71E-49D0-83C0-164DCBC26F26}" sibTransId="{24739E77-02B8-41BE-AFBA-410154B32E68}"/>
    <dgm:cxn modelId="{67AEC7F3-87BA-41DB-BCFA-2C1A737BBAB2}" type="presOf" srcId="{D6125A11-A597-4305-AD37-13C9B62C1AAF}" destId="{39853160-23E6-4003-A333-7EEC56757157}" srcOrd="0" destOrd="1" presId="urn:microsoft.com/office/officeart/2005/8/layout/hList7"/>
    <dgm:cxn modelId="{78E3AC1D-8E77-4834-A258-8AD32D61531A}" type="presOf" srcId="{E9D75F35-AF1D-4330-B58F-81F8C7FC85D9}" destId="{C3430DD7-5266-4A49-8EA6-384DAAECCD2B}" srcOrd="1" destOrd="1" presId="urn:microsoft.com/office/officeart/2005/8/layout/hList7"/>
    <dgm:cxn modelId="{169C1C66-8872-490B-A8C2-6849882EBD48}" type="presOf" srcId="{9C7BA6CF-2070-45C9-9B6E-DCCDE0E96F2F}" destId="{E5768232-DB40-417B-A19B-4DEA36C08B21}" srcOrd="0" destOrd="0" presId="urn:microsoft.com/office/officeart/2005/8/layout/hList7"/>
    <dgm:cxn modelId="{15A020DC-915F-4EE7-AFC7-3EC321A1FDF8}" srcId="{8084D3E8-80D4-47B3-B209-25AA58B07220}" destId="{4E919DC6-B3A3-4D49-AD6C-E527294E78AA}" srcOrd="1" destOrd="0" parTransId="{8055C069-F09B-4C46-8AA1-A99BAD90FCF4}" sibTransId="{3A9E6777-84F7-4823-AE10-505DE63753C9}"/>
    <dgm:cxn modelId="{F1B44FD1-64EE-476C-8E28-09B2C427FBB0}" type="presOf" srcId="{D6125A11-A597-4305-AD37-13C9B62C1AAF}" destId="{668FF20D-11A5-4CBB-BB86-AB7E4DBF2ACB}" srcOrd="1" destOrd="1" presId="urn:microsoft.com/office/officeart/2005/8/layout/hList7"/>
    <dgm:cxn modelId="{620D031E-F7F6-4665-BB5A-9B939BAEEE40}" srcId="{8084D3E8-80D4-47B3-B209-25AA58B07220}" destId="{67141278-9ABD-40E7-B1C2-07C0C1FBBD0C}" srcOrd="0" destOrd="0" parTransId="{744E689F-121E-42F9-BD5E-EEEEFB5826A6}" sibTransId="{A9C32563-65D7-4C0D-8684-6B39138F3563}"/>
    <dgm:cxn modelId="{7CA054B7-BA31-4E29-BAFB-DE1928CA1565}" type="presOf" srcId="{0199BCCA-4405-4FF9-8FD9-29AD1CE2BC0A}" destId="{39853160-23E6-4003-A333-7EEC56757157}" srcOrd="0" destOrd="0" presId="urn:microsoft.com/office/officeart/2005/8/layout/hList7"/>
    <dgm:cxn modelId="{466D4AF3-078C-44FA-86AD-8B59A8392771}" srcId="{67141278-9ABD-40E7-B1C2-07C0C1FBBD0C}" destId="{E9D75F35-AF1D-4330-B58F-81F8C7FC85D9}" srcOrd="0" destOrd="0" parTransId="{D096DC88-C21D-4C95-A7F9-DCF167149FD8}" sibTransId="{B7C81FD7-B951-45CC-B8EE-E1870270E8CA}"/>
    <dgm:cxn modelId="{3A7CE07F-2A06-4D4A-8D55-17A2AA1A42F3}" srcId="{8084D3E8-80D4-47B3-B209-25AA58B07220}" destId="{9C7BA6CF-2070-45C9-9B6E-DCCDE0E96F2F}" srcOrd="4" destOrd="0" parTransId="{148B83AE-1668-4D76-BC0B-C70FCA779CA8}" sibTransId="{02C5B514-30B1-49B2-A67D-A0A0D56949F8}"/>
    <dgm:cxn modelId="{8B01D3FD-589D-4491-9180-AF1C31496F1F}" type="presOf" srcId="{3A9E6777-84F7-4823-AE10-505DE63753C9}" destId="{C36BE320-438A-48A8-8C29-36732E721716}" srcOrd="0" destOrd="0" presId="urn:microsoft.com/office/officeart/2005/8/layout/hList7"/>
    <dgm:cxn modelId="{B3D26DFB-31DC-45CA-990F-D975CAEA74ED}" type="presOf" srcId="{52D0485F-578E-4F80-B120-D86F6458BFA5}" destId="{011B7405-C6A2-482D-BC30-FCF0100C3FD5}" srcOrd="1" destOrd="1" presId="urn:microsoft.com/office/officeart/2005/8/layout/hList7"/>
    <dgm:cxn modelId="{1E6E09E5-547F-4571-A437-ADDCA1B3E4CF}" type="presOf" srcId="{A9C32563-65D7-4C0D-8684-6B39138F3563}" destId="{B0A9017A-E519-41E2-8EF1-252D361C2AC7}" srcOrd="0" destOrd="0" presId="urn:microsoft.com/office/officeart/2005/8/layout/hList7"/>
    <dgm:cxn modelId="{598B3028-9FA9-4EC7-A94A-24011B50D38E}" type="presOf" srcId="{66662CB7-EE1D-4C92-A674-33DF37DC7841}" destId="{4B580F6C-F559-46A5-B1AA-651C73AEA946}" srcOrd="0" destOrd="0" presId="urn:microsoft.com/office/officeart/2005/8/layout/hList7"/>
    <dgm:cxn modelId="{91002015-A07F-449B-B0E8-A5C234EEFCAD}" type="presOf" srcId="{8084D3E8-80D4-47B3-B209-25AA58B07220}" destId="{091B2A59-5437-469E-91D7-30153A231406}" srcOrd="0" destOrd="0" presId="urn:microsoft.com/office/officeart/2005/8/layout/hList7"/>
    <dgm:cxn modelId="{1552B6B9-F95E-49AC-8465-6036C0FE7443}" type="presOf" srcId="{16527976-9372-475D-B870-6D0B6BF24884}" destId="{BEF27A65-E659-4648-B182-DABCB447192F}" srcOrd="0" destOrd="1" presId="urn:microsoft.com/office/officeart/2005/8/layout/hList7"/>
    <dgm:cxn modelId="{7D069FAA-EBBA-450F-87FB-C4B6ED3028A2}" type="presOf" srcId="{9C7BA6CF-2070-45C9-9B6E-DCCDE0E96F2F}" destId="{011B7405-C6A2-482D-BC30-FCF0100C3FD5}" srcOrd="1" destOrd="0" presId="urn:microsoft.com/office/officeart/2005/8/layout/hList7"/>
    <dgm:cxn modelId="{83B21467-F915-410C-BF34-8A6762A3EA38}" type="presOf" srcId="{52D0485F-578E-4F80-B120-D86F6458BFA5}" destId="{E5768232-DB40-417B-A19B-4DEA36C08B21}" srcOrd="0" destOrd="1" presId="urn:microsoft.com/office/officeart/2005/8/layout/hList7"/>
    <dgm:cxn modelId="{0FFC9C8D-4C2E-4174-998C-2461F79D30BE}" type="presOf" srcId="{AD70C477-3E09-446F-9FB4-7212008AA286}" destId="{EC1D7098-3E36-47DB-BB6E-5C163E603300}" srcOrd="0" destOrd="1" presId="urn:microsoft.com/office/officeart/2005/8/layout/hList7"/>
    <dgm:cxn modelId="{242A948C-3280-4F81-959B-C1F0DC97C132}" type="presOf" srcId="{AFC7F8F2-9859-4817-ABAA-0B10AB0054FA}" destId="{9E3FA02A-9342-4D51-806A-DE70CE455563}" srcOrd="1" destOrd="0" presId="urn:microsoft.com/office/officeart/2005/8/layout/hList7"/>
    <dgm:cxn modelId="{48D9FD5E-9711-47EA-88B4-DCEC312355D5}" type="presOf" srcId="{53AD901E-BE67-4C0C-B804-A447562DDCC4}" destId="{6C9A1E69-CCE2-4543-A0EE-E90A4FE931F0}" srcOrd="0" destOrd="0" presId="urn:microsoft.com/office/officeart/2005/8/layout/hList7"/>
    <dgm:cxn modelId="{CDD7A3DD-E931-44E1-B7A1-26E5AC3FD732}" type="presOf" srcId="{0199BCCA-4405-4FF9-8FD9-29AD1CE2BC0A}" destId="{668FF20D-11A5-4CBB-BB86-AB7E4DBF2ACB}" srcOrd="1" destOrd="0" presId="urn:microsoft.com/office/officeart/2005/8/layout/hList7"/>
    <dgm:cxn modelId="{AB389CED-EC6F-4561-966A-3A55E55903F1}" srcId="{4E919DC6-B3A3-4D49-AD6C-E527294E78AA}" destId="{16527976-9372-475D-B870-6D0B6BF24884}" srcOrd="0" destOrd="0" parTransId="{C7811D7A-1BB8-4F68-8C49-BFCB52325F57}" sibTransId="{F73218C6-535C-4136-A2D1-9C3C0C0DEA11}"/>
    <dgm:cxn modelId="{87285EC9-0EF6-45B0-817C-936C0B12B51A}" type="presOf" srcId="{E9D75F35-AF1D-4330-B58F-81F8C7FC85D9}" destId="{992F05C3-18A7-45C9-99CB-E4E000E4A533}" srcOrd="0" destOrd="1" presId="urn:microsoft.com/office/officeart/2005/8/layout/hList7"/>
    <dgm:cxn modelId="{77146688-73D6-47E1-BD99-9050A2EFDDAB}" type="presParOf" srcId="{091B2A59-5437-469E-91D7-30153A231406}" destId="{C9E8D21F-8CDF-4732-BA44-650130C35B68}" srcOrd="0" destOrd="0" presId="urn:microsoft.com/office/officeart/2005/8/layout/hList7"/>
    <dgm:cxn modelId="{321E1485-EE6D-4356-97B9-60EDE9569E0A}" type="presParOf" srcId="{091B2A59-5437-469E-91D7-30153A231406}" destId="{7DFDAB18-D247-485F-940E-40767008076A}" srcOrd="1" destOrd="0" presId="urn:microsoft.com/office/officeart/2005/8/layout/hList7"/>
    <dgm:cxn modelId="{C19D2ED9-115A-4408-976F-F7868104049D}" type="presParOf" srcId="{7DFDAB18-D247-485F-940E-40767008076A}" destId="{A829192F-1C83-4E7F-8746-81427057378A}" srcOrd="0" destOrd="0" presId="urn:microsoft.com/office/officeart/2005/8/layout/hList7"/>
    <dgm:cxn modelId="{927A153D-9054-4B3F-A095-9332DE02CA62}" type="presParOf" srcId="{A829192F-1C83-4E7F-8746-81427057378A}" destId="{992F05C3-18A7-45C9-99CB-E4E000E4A533}" srcOrd="0" destOrd="0" presId="urn:microsoft.com/office/officeart/2005/8/layout/hList7"/>
    <dgm:cxn modelId="{8962BB1E-474A-46CC-8DA1-A528A00617B9}" type="presParOf" srcId="{A829192F-1C83-4E7F-8746-81427057378A}" destId="{C3430DD7-5266-4A49-8EA6-384DAAECCD2B}" srcOrd="1" destOrd="0" presId="urn:microsoft.com/office/officeart/2005/8/layout/hList7"/>
    <dgm:cxn modelId="{0B1A4BA0-1232-4B9B-96E1-2A00C3052369}" type="presParOf" srcId="{A829192F-1C83-4E7F-8746-81427057378A}" destId="{F50A5730-7C49-47D2-805F-FF8F38F6604E}" srcOrd="2" destOrd="0" presId="urn:microsoft.com/office/officeart/2005/8/layout/hList7"/>
    <dgm:cxn modelId="{75702369-DED1-44C5-A098-856A9BBAA0DB}" type="presParOf" srcId="{A829192F-1C83-4E7F-8746-81427057378A}" destId="{DE123DD4-9F30-48E8-88F7-2F2A57DF6852}" srcOrd="3" destOrd="0" presId="urn:microsoft.com/office/officeart/2005/8/layout/hList7"/>
    <dgm:cxn modelId="{FD4C7C5B-EEC8-40D3-8FCB-E9721F0CFFEF}" type="presParOf" srcId="{7DFDAB18-D247-485F-940E-40767008076A}" destId="{B0A9017A-E519-41E2-8EF1-252D361C2AC7}" srcOrd="1" destOrd="0" presId="urn:microsoft.com/office/officeart/2005/8/layout/hList7"/>
    <dgm:cxn modelId="{436989D4-2020-4D12-B63E-13486938C8BC}" type="presParOf" srcId="{7DFDAB18-D247-485F-940E-40767008076A}" destId="{21D7CD8E-CE20-4B7F-B232-7CD535F745AE}" srcOrd="2" destOrd="0" presId="urn:microsoft.com/office/officeart/2005/8/layout/hList7"/>
    <dgm:cxn modelId="{EDC4AB39-9E2D-460B-BB99-6EAD22E27095}" type="presParOf" srcId="{21D7CD8E-CE20-4B7F-B232-7CD535F745AE}" destId="{BEF27A65-E659-4648-B182-DABCB447192F}" srcOrd="0" destOrd="0" presId="urn:microsoft.com/office/officeart/2005/8/layout/hList7"/>
    <dgm:cxn modelId="{E2FB931A-D92D-4FC8-BB88-DE470294729C}" type="presParOf" srcId="{21D7CD8E-CE20-4B7F-B232-7CD535F745AE}" destId="{0A335B3E-50CF-44D8-BABB-C798781A2C6E}" srcOrd="1" destOrd="0" presId="urn:microsoft.com/office/officeart/2005/8/layout/hList7"/>
    <dgm:cxn modelId="{2BDF235C-96D6-4738-9273-49D4409164A4}" type="presParOf" srcId="{21D7CD8E-CE20-4B7F-B232-7CD535F745AE}" destId="{4ADD6013-C373-4E31-A605-522A71967C76}" srcOrd="2" destOrd="0" presId="urn:microsoft.com/office/officeart/2005/8/layout/hList7"/>
    <dgm:cxn modelId="{1764D5A5-B70E-4219-8A2E-79E4F826A384}" type="presParOf" srcId="{21D7CD8E-CE20-4B7F-B232-7CD535F745AE}" destId="{29F0C2A2-45E6-4141-8B67-F9FBB67DB08F}" srcOrd="3" destOrd="0" presId="urn:microsoft.com/office/officeart/2005/8/layout/hList7"/>
    <dgm:cxn modelId="{F3BB81E5-CC9E-459D-9EAD-564E3C4B15C3}" type="presParOf" srcId="{7DFDAB18-D247-485F-940E-40767008076A}" destId="{C36BE320-438A-48A8-8C29-36732E721716}" srcOrd="3" destOrd="0" presId="urn:microsoft.com/office/officeart/2005/8/layout/hList7"/>
    <dgm:cxn modelId="{072967EA-CCBE-4BB0-A058-C630FE919070}" type="presParOf" srcId="{7DFDAB18-D247-485F-940E-40767008076A}" destId="{E1141F7D-897F-4AD1-A3A8-F19EBFAA2877}" srcOrd="4" destOrd="0" presId="urn:microsoft.com/office/officeart/2005/8/layout/hList7"/>
    <dgm:cxn modelId="{97D5FF8B-2BF5-4CF9-B202-6929261263D7}" type="presParOf" srcId="{E1141F7D-897F-4AD1-A3A8-F19EBFAA2877}" destId="{39853160-23E6-4003-A333-7EEC56757157}" srcOrd="0" destOrd="0" presId="urn:microsoft.com/office/officeart/2005/8/layout/hList7"/>
    <dgm:cxn modelId="{DB9FE0D7-2E6A-42D6-9284-A2BD35B9D4F4}" type="presParOf" srcId="{E1141F7D-897F-4AD1-A3A8-F19EBFAA2877}" destId="{668FF20D-11A5-4CBB-BB86-AB7E4DBF2ACB}" srcOrd="1" destOrd="0" presId="urn:microsoft.com/office/officeart/2005/8/layout/hList7"/>
    <dgm:cxn modelId="{F277A584-E566-444A-B5BB-8B2EE6A386A0}" type="presParOf" srcId="{E1141F7D-897F-4AD1-A3A8-F19EBFAA2877}" destId="{BD374B0E-EC1A-4C23-8C23-D49AB0124701}" srcOrd="2" destOrd="0" presId="urn:microsoft.com/office/officeart/2005/8/layout/hList7"/>
    <dgm:cxn modelId="{78F628AA-76D5-40BF-A924-FDB03A35055B}" type="presParOf" srcId="{E1141F7D-897F-4AD1-A3A8-F19EBFAA2877}" destId="{1E0D3380-89E2-4D58-8FA2-846CC0BA8542}" srcOrd="3" destOrd="0" presId="urn:microsoft.com/office/officeart/2005/8/layout/hList7"/>
    <dgm:cxn modelId="{4E2FB0EA-C25C-41EF-BD42-6ACFD1E3F31A}" type="presParOf" srcId="{7DFDAB18-D247-485F-940E-40767008076A}" destId="{4B580F6C-F559-46A5-B1AA-651C73AEA946}" srcOrd="5" destOrd="0" presId="urn:microsoft.com/office/officeart/2005/8/layout/hList7"/>
    <dgm:cxn modelId="{B4171BC2-E5D6-4BEA-B7B1-8B29747A9BBD}" type="presParOf" srcId="{7DFDAB18-D247-485F-940E-40767008076A}" destId="{62389B8D-1E0B-4185-A46E-02702D8DCF82}" srcOrd="6" destOrd="0" presId="urn:microsoft.com/office/officeart/2005/8/layout/hList7"/>
    <dgm:cxn modelId="{5DBDF639-7ACF-4472-AD58-A4234426AF04}" type="presParOf" srcId="{62389B8D-1E0B-4185-A46E-02702D8DCF82}" destId="{EC1D7098-3E36-47DB-BB6E-5C163E603300}" srcOrd="0" destOrd="0" presId="urn:microsoft.com/office/officeart/2005/8/layout/hList7"/>
    <dgm:cxn modelId="{6FBCC685-59F9-4076-BF7D-ED3BC2FD5B8A}" type="presParOf" srcId="{62389B8D-1E0B-4185-A46E-02702D8DCF82}" destId="{9E3FA02A-9342-4D51-806A-DE70CE455563}" srcOrd="1" destOrd="0" presId="urn:microsoft.com/office/officeart/2005/8/layout/hList7"/>
    <dgm:cxn modelId="{5802739D-3AFD-444F-9663-6117D8C091BD}" type="presParOf" srcId="{62389B8D-1E0B-4185-A46E-02702D8DCF82}" destId="{A5F40448-9BE8-4F7F-B960-8FF63A6DA1D7}" srcOrd="2" destOrd="0" presId="urn:microsoft.com/office/officeart/2005/8/layout/hList7"/>
    <dgm:cxn modelId="{FD964378-36E4-4097-A7EB-0FECE26DED29}" type="presParOf" srcId="{62389B8D-1E0B-4185-A46E-02702D8DCF82}" destId="{56F48EE8-4669-4FC8-BEC0-C2A0B8674D19}" srcOrd="3" destOrd="0" presId="urn:microsoft.com/office/officeart/2005/8/layout/hList7"/>
    <dgm:cxn modelId="{9850FD5B-8FD3-46D6-8387-58DBC5886AB8}" type="presParOf" srcId="{7DFDAB18-D247-485F-940E-40767008076A}" destId="{6C9A1E69-CCE2-4543-A0EE-E90A4FE931F0}" srcOrd="7" destOrd="0" presId="urn:microsoft.com/office/officeart/2005/8/layout/hList7"/>
    <dgm:cxn modelId="{DF10702C-6C22-47AA-A6E5-13A792FBDE73}" type="presParOf" srcId="{7DFDAB18-D247-485F-940E-40767008076A}" destId="{341D539C-B757-4D2D-849F-D72E594F9D44}" srcOrd="8" destOrd="0" presId="urn:microsoft.com/office/officeart/2005/8/layout/hList7"/>
    <dgm:cxn modelId="{7AFFF1A4-D6F7-438A-A1BF-A7D558FD857B}" type="presParOf" srcId="{341D539C-B757-4D2D-849F-D72E594F9D44}" destId="{E5768232-DB40-417B-A19B-4DEA36C08B21}" srcOrd="0" destOrd="0" presId="urn:microsoft.com/office/officeart/2005/8/layout/hList7"/>
    <dgm:cxn modelId="{54535228-1D20-4E65-A3EF-26B446E5E085}" type="presParOf" srcId="{341D539C-B757-4D2D-849F-D72E594F9D44}" destId="{011B7405-C6A2-482D-BC30-FCF0100C3FD5}" srcOrd="1" destOrd="0" presId="urn:microsoft.com/office/officeart/2005/8/layout/hList7"/>
    <dgm:cxn modelId="{2AD33800-7BED-44CE-8C0F-9576B73D428F}" type="presParOf" srcId="{341D539C-B757-4D2D-849F-D72E594F9D44}" destId="{ACFB7480-A86C-41BA-B64A-B56B56D11ADF}" srcOrd="2" destOrd="0" presId="urn:microsoft.com/office/officeart/2005/8/layout/hList7"/>
    <dgm:cxn modelId="{6C0727B4-595A-4E12-A6D5-418A8ACF6DCE}" type="presParOf" srcId="{341D539C-B757-4D2D-849F-D72E594F9D44}" destId="{B5803CA9-4E1F-4254-8F52-D0211D3DCC7C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F05C3-18A7-45C9-99CB-E4E000E4A533}">
      <dsp:nvSpPr>
        <dsp:cNvPr id="0" name=""/>
        <dsp:cNvSpPr/>
      </dsp:nvSpPr>
      <dsp:spPr>
        <a:xfrm>
          <a:off x="615" y="0"/>
          <a:ext cx="1960589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C00000"/>
              </a:solidFill>
            </a:rPr>
            <a:t>Профессионализм</a:t>
          </a:r>
          <a:endParaRPr lang="ru-RU" sz="1400" b="1" i="0" kern="1200" dirty="0">
            <a:solidFill>
              <a:srgbClr val="C0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На телефонах доверия работают профессиональные психологи,  прошедшие специальное обучение</a:t>
          </a:r>
          <a:endParaRPr lang="ru-RU" sz="1400" kern="1200" dirty="0"/>
        </a:p>
      </dsp:txBody>
      <dsp:txXfrm>
        <a:off x="615" y="2235696"/>
        <a:ext cx="1960589" cy="2235696"/>
      </dsp:txXfrm>
    </dsp:sp>
    <dsp:sp modelId="{DE123DD4-9F30-48E8-88F7-2F2A57DF6852}">
      <dsp:nvSpPr>
        <dsp:cNvPr id="0" name=""/>
        <dsp:cNvSpPr/>
      </dsp:nvSpPr>
      <dsp:spPr>
        <a:xfrm>
          <a:off x="285361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27A65-E659-4648-B182-DABCB447192F}">
      <dsp:nvSpPr>
        <dsp:cNvPr id="0" name=""/>
        <dsp:cNvSpPr/>
      </dsp:nvSpPr>
      <dsp:spPr>
        <a:xfrm>
          <a:off x="2005601" y="0"/>
          <a:ext cx="1977533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rgbClr val="000099"/>
              </a:solidFill>
            </a:rPr>
            <a:t>Анонимность и </a:t>
          </a:r>
          <a:r>
            <a:rPr lang="ru-RU" sz="1400" b="1" i="0" kern="1200" dirty="0" smtClean="0">
              <a:solidFill>
                <a:srgbClr val="000099"/>
              </a:solidFill>
            </a:rPr>
            <a:t>конфиденциальность</a:t>
          </a:r>
          <a:endParaRPr lang="ru-RU" sz="1400" b="1" i="0" kern="1200" dirty="0">
            <a:solidFill>
              <a:srgbClr val="000099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Тот, кто обращается за помощью, может сохранить свое имя в тайне.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 содержании разговора будет знать только звонящий и консультант </a:t>
          </a:r>
          <a:endParaRPr lang="ru-RU" sz="1400" kern="1200" dirty="0"/>
        </a:p>
      </dsp:txBody>
      <dsp:txXfrm>
        <a:off x="2005601" y="2235696"/>
        <a:ext cx="1977533" cy="2235696"/>
      </dsp:txXfrm>
    </dsp:sp>
    <dsp:sp modelId="{29F0C2A2-45E6-4141-8B67-F9FBB67DB08F}">
      <dsp:nvSpPr>
        <dsp:cNvPr id="0" name=""/>
        <dsp:cNvSpPr/>
      </dsp:nvSpPr>
      <dsp:spPr>
        <a:xfrm>
          <a:off x="2298819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853160-23E6-4003-A333-7EEC56757157}">
      <dsp:nvSpPr>
        <dsp:cNvPr id="0" name=""/>
        <dsp:cNvSpPr/>
      </dsp:nvSpPr>
      <dsp:spPr>
        <a:xfrm>
          <a:off x="4027532" y="0"/>
          <a:ext cx="1479890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0" kern="1200" dirty="0" smtClean="0">
              <a:solidFill>
                <a:schemeClr val="accent4">
                  <a:lumMod val="75000"/>
                </a:schemeClr>
              </a:solidFill>
            </a:rPr>
            <a:t>Доступность</a:t>
          </a:r>
          <a:endParaRPr lang="ru-RU" sz="1400" b="1" i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Помощь оказывается ежедневно и во многих регионах – круглосуточно</a:t>
          </a:r>
          <a:endParaRPr lang="ru-RU" sz="1400" kern="1200" dirty="0"/>
        </a:p>
      </dsp:txBody>
      <dsp:txXfrm>
        <a:off x="4027532" y="2235696"/>
        <a:ext cx="1479890" cy="2235696"/>
      </dsp:txXfrm>
    </dsp:sp>
    <dsp:sp modelId="{1E0D3380-89E2-4D58-8FA2-846CC0BA8542}">
      <dsp:nvSpPr>
        <dsp:cNvPr id="0" name=""/>
        <dsp:cNvSpPr/>
      </dsp:nvSpPr>
      <dsp:spPr>
        <a:xfrm>
          <a:off x="4071928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1D7098-3E36-47DB-BB6E-5C163E603300}">
      <dsp:nvSpPr>
        <dsp:cNvPr id="0" name=""/>
        <dsp:cNvSpPr/>
      </dsp:nvSpPr>
      <dsp:spPr>
        <a:xfrm>
          <a:off x="5551819" y="0"/>
          <a:ext cx="1708252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FF0000"/>
              </a:solidFill>
            </a:rPr>
            <a:t>Бесплатность</a:t>
          </a:r>
          <a:endParaRPr lang="ru-RU" sz="1400" b="1" kern="1200" dirty="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Помощь всегда предоставляется бесплатно</a:t>
          </a:r>
          <a:endParaRPr lang="ru-RU" sz="1400" kern="1200" dirty="0"/>
        </a:p>
      </dsp:txBody>
      <dsp:txXfrm>
        <a:off x="5551819" y="2235696"/>
        <a:ext cx="1708252" cy="2235696"/>
      </dsp:txXfrm>
    </dsp:sp>
    <dsp:sp modelId="{56F48EE8-4669-4FC8-BEC0-C2A0B8674D19}">
      <dsp:nvSpPr>
        <dsp:cNvPr id="0" name=""/>
        <dsp:cNvSpPr/>
      </dsp:nvSpPr>
      <dsp:spPr>
        <a:xfrm>
          <a:off x="5710397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68232-DB40-417B-A19B-4DEA36C08B21}">
      <dsp:nvSpPr>
        <dsp:cNvPr id="0" name=""/>
        <dsp:cNvSpPr/>
      </dsp:nvSpPr>
      <dsp:spPr>
        <a:xfrm>
          <a:off x="7304469" y="0"/>
          <a:ext cx="1479890" cy="558924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rgbClr val="0070C0"/>
              </a:solidFill>
            </a:rPr>
            <a:t>Безопасность</a:t>
          </a:r>
          <a:endParaRPr lang="ru-RU" sz="1400" b="1" kern="1200" dirty="0">
            <a:solidFill>
              <a:srgbClr val="0070C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/>
            <a:t>В результате этого звонка никто из окружения звонившего не пострадает</a:t>
          </a:r>
          <a:endParaRPr lang="ru-RU" sz="1400" kern="1200" dirty="0"/>
        </a:p>
      </dsp:txBody>
      <dsp:txXfrm>
        <a:off x="7304469" y="2235696"/>
        <a:ext cx="1479890" cy="2235696"/>
      </dsp:txXfrm>
    </dsp:sp>
    <dsp:sp modelId="{B5803CA9-4E1F-4254-8F52-D0211D3DCC7C}">
      <dsp:nvSpPr>
        <dsp:cNvPr id="0" name=""/>
        <dsp:cNvSpPr/>
      </dsp:nvSpPr>
      <dsp:spPr>
        <a:xfrm>
          <a:off x="7348866" y="335354"/>
          <a:ext cx="1391097" cy="186121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E8D21F-8CDF-4732-BA44-650130C35B68}">
      <dsp:nvSpPr>
        <dsp:cNvPr id="0" name=""/>
        <dsp:cNvSpPr/>
      </dsp:nvSpPr>
      <dsp:spPr>
        <a:xfrm>
          <a:off x="360046" y="4715052"/>
          <a:ext cx="8082177" cy="838386"/>
        </a:xfrm>
        <a:prstGeom prst="leftRightArrow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F3B290-B36E-44F1-AC66-133897E914F8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593A6-9DD2-4136-8CC5-BA575BC044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52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ok.ru/group/54285096386659" TargetMode="External"/><Relationship Id="rId2" Type="http://schemas.openxmlformats.org/officeDocument/2006/relationships/hyperlink" Target="https://vk.com/tel8800200012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elefon-doveria.ru/?ysclid=m4ts5ec150494861320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784976" cy="352839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ru-RU" sz="7700" dirty="0" smtClean="0">
                <a:solidFill>
                  <a:srgbClr val="000066"/>
                </a:solidFill>
                <a:latin typeface="Segoe UI Semibold" pitchFamily="34" charset="0"/>
              </a:rPr>
              <a:t>Урок </a:t>
            </a:r>
            <a:endParaRPr lang="ru-RU" sz="7700" dirty="0" smtClean="0">
              <a:solidFill>
                <a:srgbClr val="000066"/>
              </a:solidFill>
              <a:latin typeface="Segoe UI Semibold" pitchFamily="34" charset="0"/>
            </a:endParaRPr>
          </a:p>
          <a:p>
            <a:pPr algn="ctr">
              <a:buNone/>
            </a:pPr>
            <a:r>
              <a:rPr lang="ru-RU" sz="7700" dirty="0" smtClean="0">
                <a:solidFill>
                  <a:srgbClr val="000066"/>
                </a:solidFill>
                <a:latin typeface="Segoe UI Semibold" pitchFamily="34" charset="0"/>
              </a:rPr>
              <a:t>«Время доверять!»</a:t>
            </a:r>
            <a:endParaRPr lang="ru-RU" sz="7700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9040"/>
            <a:ext cx="6762750" cy="345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3199" y="1700808"/>
            <a:ext cx="5469281" cy="48965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В сентябре 2010 года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Фондом поддержки детей, находящихся в трудной жизненной ситуации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2200" dirty="0" smtClean="0">
                <a:solidFill>
                  <a:srgbClr val="000066"/>
                </a:solidFill>
                <a:latin typeface="+mn-lt"/>
              </a:rPr>
              <a:t>при поддержке государства был введен </a:t>
            </a:r>
            <a:br>
              <a:rPr lang="ru-RU" sz="2200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единый общероссийский номер детского телефона </a:t>
            </a:r>
            <a:r>
              <a:rPr lang="ru-RU" sz="3600" b="1" dirty="0" smtClean="0">
                <a:solidFill>
                  <a:srgbClr val="000066"/>
                </a:solidFill>
                <a:latin typeface="+mn-lt"/>
              </a:rPr>
              <a:t>доверия</a:t>
            </a:r>
            <a:br>
              <a:rPr lang="ru-RU" sz="3600" b="1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+mn-lt"/>
              </a:rPr>
              <a:t>– 8-800-2000-122</a:t>
            </a:r>
            <a:r>
              <a:rPr lang="ru-RU" sz="3600" b="1" dirty="0" smtClean="0">
                <a:latin typeface="+mn-lt"/>
              </a:rPr>
              <a:t> </a:t>
            </a: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/>
            </a:r>
            <a:br>
              <a:rPr lang="ru-RU" sz="3600" b="1" dirty="0" smtClean="0">
                <a:latin typeface="+mn-lt"/>
              </a:rPr>
            </a:br>
            <a:r>
              <a:rPr lang="ru-RU" sz="2200" dirty="0" smtClean="0">
                <a:solidFill>
                  <a:srgbClr val="000099"/>
                </a:solidFill>
                <a:latin typeface="+mn-lt"/>
              </a:rPr>
              <a:t> В </a:t>
            </a:r>
            <a:r>
              <a:rPr lang="ru-RU" sz="2200" dirty="0" smtClean="0">
                <a:solidFill>
                  <a:srgbClr val="000099"/>
                </a:solidFill>
              </a:rPr>
              <a:t>декабре 2024 </a:t>
            </a:r>
            <a:r>
              <a:rPr lang="ru-RU" sz="2200" dirty="0">
                <a:solidFill>
                  <a:srgbClr val="000099"/>
                </a:solidFill>
              </a:rPr>
              <a:t>года </a:t>
            </a:r>
            <a:br>
              <a:rPr lang="ru-RU" sz="2200" dirty="0">
                <a:solidFill>
                  <a:srgbClr val="000099"/>
                </a:solidFill>
              </a:rPr>
            </a:br>
            <a:r>
              <a:rPr lang="ru-RU" sz="2200" dirty="0" smtClean="0">
                <a:solidFill>
                  <a:srgbClr val="000099"/>
                </a:solidFill>
              </a:rPr>
              <a:t>введен короткий номер с мобильных телефонов </a:t>
            </a:r>
            <a:r>
              <a:rPr lang="ru-RU" sz="3600" b="1" dirty="0" smtClean="0">
                <a:solidFill>
                  <a:srgbClr val="FF0000"/>
                </a:solidFill>
              </a:rPr>
              <a:t>- 124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4000" dirty="0"/>
          </a:p>
        </p:txBody>
      </p:sp>
      <p:pic>
        <p:nvPicPr>
          <p:cNvPr id="14338" name="Picture 2" descr="C:\Users\Наталья\Desktop\телефон доверия\картинки\i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415" y="2123221"/>
            <a:ext cx="2484784" cy="1944216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          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История создания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 UI Semibold" pitchFamily="34" charset="0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9" y="4365104"/>
            <a:ext cx="338097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dirty="0" smtClean="0">
                <a:solidFill>
                  <a:srgbClr val="000066"/>
                </a:solidFill>
                <a:latin typeface="Segoe UI Semibold" pitchFamily="34" charset="0"/>
              </a:rPr>
              <a:t>История</a:t>
            </a:r>
            <a:r>
              <a:rPr lang="ru-RU" i="1" dirty="0" smtClean="0">
                <a:solidFill>
                  <a:srgbClr val="000066"/>
                </a:solidFill>
              </a:rPr>
              <a:t> </a:t>
            </a:r>
            <a:r>
              <a:rPr lang="ru-RU" i="1" dirty="0" smtClean="0">
                <a:solidFill>
                  <a:srgbClr val="000066"/>
                </a:solidFill>
                <a:latin typeface="Segoe UI Semibold" pitchFamily="34" charset="0"/>
              </a:rPr>
              <a:t>создания</a:t>
            </a:r>
            <a:endParaRPr lang="ru-RU" i="1" dirty="0">
              <a:solidFill>
                <a:srgbClr val="000066"/>
              </a:solidFill>
              <a:latin typeface="Segoe UI Semibold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56792"/>
            <a:ext cx="86409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При </a:t>
            </a:r>
            <a:r>
              <a:rPr lang="ru-RU" sz="3200" dirty="0" smtClean="0">
                <a:solidFill>
                  <a:srgbClr val="000066"/>
                </a:solidFill>
              </a:rPr>
              <a:t>звонке на номер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8-800-200-122</a:t>
            </a:r>
            <a:r>
              <a:rPr lang="ru-RU" sz="4800" dirty="0" smtClean="0">
                <a:solidFill>
                  <a:srgbClr val="000066"/>
                </a:solidFill>
              </a:rPr>
              <a:t> </a:t>
            </a:r>
            <a:endParaRPr lang="ru-RU" sz="4800" dirty="0" smtClean="0">
              <a:solidFill>
                <a:srgbClr val="000066"/>
              </a:solidFill>
            </a:endParaRPr>
          </a:p>
          <a:p>
            <a:pPr algn="ctr"/>
            <a:r>
              <a:rPr lang="ru-RU" sz="4800" dirty="0" smtClean="0">
                <a:solidFill>
                  <a:srgbClr val="000066"/>
                </a:solidFill>
              </a:rPr>
              <a:t>или </a:t>
            </a:r>
          </a:p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124</a:t>
            </a:r>
            <a:r>
              <a:rPr lang="ru-RU" sz="4800" dirty="0" smtClean="0">
                <a:solidFill>
                  <a:srgbClr val="000066"/>
                </a:solidFill>
              </a:rPr>
              <a:t> (с мобильного телефона) </a:t>
            </a:r>
            <a:endParaRPr lang="ru-RU" sz="4800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из </a:t>
            </a:r>
            <a:r>
              <a:rPr lang="ru-RU" sz="3200" i="1" dirty="0" smtClean="0">
                <a:solidFill>
                  <a:srgbClr val="000066"/>
                </a:solidFill>
              </a:rPr>
              <a:t>любого</a:t>
            </a:r>
            <a:r>
              <a:rPr lang="ru-RU" sz="3200" dirty="0" smtClean="0">
                <a:solidFill>
                  <a:srgbClr val="000066"/>
                </a:solidFill>
              </a:rPr>
              <a:t> населенного пункта 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с </a:t>
            </a:r>
            <a:r>
              <a:rPr lang="ru-RU" sz="3200" i="1" dirty="0" smtClean="0">
                <a:solidFill>
                  <a:srgbClr val="000066"/>
                </a:solidFill>
              </a:rPr>
              <a:t>любого</a:t>
            </a:r>
            <a:r>
              <a:rPr lang="ru-RU" sz="3200" dirty="0" smtClean="0">
                <a:solidFill>
                  <a:srgbClr val="000066"/>
                </a:solidFill>
              </a:rPr>
              <a:t> телефона дети, подростки и их родители </a:t>
            </a:r>
            <a:endParaRPr lang="ru-RU" sz="3200" dirty="0" smtClean="0">
              <a:solidFill>
                <a:srgbClr val="000066"/>
              </a:solidFill>
            </a:endParaRP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могут </a:t>
            </a:r>
            <a:r>
              <a:rPr lang="ru-RU" sz="3200" dirty="0" smtClean="0">
                <a:solidFill>
                  <a:srgbClr val="000066"/>
                </a:solidFill>
              </a:rPr>
              <a:t>получить экстренную психологическую </a:t>
            </a:r>
          </a:p>
          <a:p>
            <a:pPr algn="ctr"/>
            <a:r>
              <a:rPr lang="ru-RU" sz="3200" dirty="0" smtClean="0">
                <a:solidFill>
                  <a:srgbClr val="000066"/>
                </a:solidFill>
              </a:rPr>
              <a:t>помощь         </a:t>
            </a:r>
          </a:p>
        </p:txBody>
      </p:sp>
      <p:pic>
        <p:nvPicPr>
          <p:cNvPr id="16385" name="Picture 1" descr="C:\Users\Наталья\Desktop\телефон доверия\картинки\images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724" y="1581184"/>
            <a:ext cx="2552636" cy="1354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Segoe UI Semibold" pitchFamily="34" charset="0"/>
                <a:ea typeface="+mj-ea"/>
                <a:cs typeface="+mj-cs"/>
              </a:rPr>
              <a:t>Работа телефона доверия направлена на</a:t>
            </a:r>
            <a:endParaRPr kumimoji="0" lang="ru-RU" sz="3600" b="0" i="1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Segoe UI Semibold" pitchFamily="34" charset="0"/>
              <a:ea typeface="+mj-ea"/>
              <a:cs typeface="+mj-cs"/>
            </a:endParaRPr>
          </a:p>
        </p:txBody>
      </p:sp>
      <p:pic>
        <p:nvPicPr>
          <p:cNvPr id="15362" name="Picture 2" descr="C:\Users\Наталья\Desktop\телефон доверия\картинки\images (1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2686050" cy="1704975"/>
          </a:xfrm>
          <a:prstGeom prst="rect">
            <a:avLst/>
          </a:prstGeom>
          <a:noFill/>
        </p:spPr>
      </p:pic>
      <p:pic>
        <p:nvPicPr>
          <p:cNvPr id="15363" name="Picture 3" descr="C:\Users\Наталья\Desktop\телефон доверия\картинки\images (1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933056"/>
            <a:ext cx="2664296" cy="2381250"/>
          </a:xfrm>
          <a:prstGeom prst="rect">
            <a:avLst/>
          </a:prstGeom>
          <a:noFill/>
        </p:spPr>
      </p:pic>
      <p:sp>
        <p:nvSpPr>
          <p:cNvPr id="11" name="Скругленный прямоугольник 10"/>
          <p:cNvSpPr/>
          <p:nvPr/>
        </p:nvSpPr>
        <p:spPr>
          <a:xfrm>
            <a:off x="3347864" y="1988840"/>
            <a:ext cx="5400600" cy="1944216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разрешение тяжелых эмоциональных переживаний детей и подростков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4509120"/>
            <a:ext cx="5400600" cy="1440160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защиту их  прав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>
                <a:solidFill>
                  <a:srgbClr val="000066"/>
                </a:solidFill>
                <a:latin typeface="Segoe UI Semibold" pitchFamily="34" charset="0"/>
              </a:rPr>
              <a:t>Принципы работы Детского телефона доверия</a:t>
            </a:r>
            <a:r>
              <a:rPr lang="ru-RU" b="1" i="1" dirty="0" smtClean="0">
                <a:solidFill>
                  <a:srgbClr val="000066"/>
                </a:solidFill>
              </a:rPr>
              <a:t/>
            </a:r>
            <a:br>
              <a:rPr lang="ru-RU" b="1" i="1" dirty="0" smtClean="0">
                <a:solidFill>
                  <a:srgbClr val="000066"/>
                </a:solidFill>
              </a:rPr>
            </a:br>
            <a:endParaRPr lang="ru-RU" b="1" i="1" dirty="0">
              <a:solidFill>
                <a:srgbClr val="000066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759473374"/>
              </p:ext>
            </p:extLst>
          </p:nvPr>
        </p:nvGraphicFramePr>
        <p:xfrm>
          <a:off x="179512" y="1268760"/>
          <a:ext cx="8784976" cy="5589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71600" y="6211669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itchFamily="34" charset="0"/>
              </a:rPr>
              <a:t>8800-2000-122  124  8800-2000-122  124  8800-2000-122  124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>
                <a:solidFill>
                  <a:srgbClr val="000099"/>
                </a:solidFill>
              </a:rPr>
              <a:t>Статистика</a:t>
            </a:r>
            <a:endParaRPr lang="ru-RU" b="1" i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0066"/>
                </a:solidFill>
              </a:rPr>
              <a:t>    За </a:t>
            </a:r>
            <a:r>
              <a:rPr lang="ru-RU" dirty="0" smtClean="0">
                <a:solidFill>
                  <a:srgbClr val="FF0000"/>
                </a:solidFill>
              </a:rPr>
              <a:t>года </a:t>
            </a:r>
            <a:r>
              <a:rPr lang="ru-RU" dirty="0" smtClean="0">
                <a:solidFill>
                  <a:srgbClr val="FF0000"/>
                </a:solidFill>
              </a:rPr>
              <a:t>работы </a:t>
            </a:r>
            <a:r>
              <a:rPr lang="ru-RU" dirty="0" smtClean="0">
                <a:solidFill>
                  <a:srgbClr val="000066"/>
                </a:solidFill>
              </a:rPr>
              <a:t>единого номера Детского телефона доверия </a:t>
            </a:r>
            <a:r>
              <a:rPr lang="ru-RU" dirty="0" smtClean="0">
                <a:solidFill>
                  <a:srgbClr val="000066"/>
                </a:solidFill>
              </a:rPr>
              <a:t>поступает более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 миллиона звонков</a:t>
            </a:r>
            <a:endParaRPr lang="ru-RU" dirty="0" smtClean="0">
              <a:solidFill>
                <a:srgbClr val="FF0000"/>
              </a:solidFill>
            </a:endParaRP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000066"/>
                </a:solidFill>
              </a:rPr>
              <a:t>Это значит, что миллионы людей доверились специалистам службы и получили поддержку!</a:t>
            </a:r>
            <a:endParaRPr lang="ru-RU" b="1" i="1" dirty="0">
              <a:solidFill>
                <a:srgbClr val="000066"/>
              </a:solidFill>
            </a:endParaRPr>
          </a:p>
        </p:txBody>
      </p:sp>
      <p:pic>
        <p:nvPicPr>
          <p:cNvPr id="1026" name="Picture 2" descr="C:\Users\Наталья\Desktop\телефон доверия\картинки\images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941168"/>
            <a:ext cx="260985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418" y="2708920"/>
            <a:ext cx="3380582" cy="1727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i="1" dirty="0" smtClean="0">
                <a:solidFill>
                  <a:srgbClr val="000066"/>
                </a:solidFill>
              </a:rPr>
              <a:t>Ты можешь позвонить на телефон доверия </a:t>
            </a:r>
            <a:r>
              <a:rPr lang="ru-RU" b="1" i="1" dirty="0" smtClean="0">
                <a:solidFill>
                  <a:srgbClr val="000066"/>
                </a:solidFill>
              </a:rPr>
              <a:t>если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063808" cy="492514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0066"/>
                </a:solidFill>
              </a:rPr>
              <a:t>Возникли сложности в отношениях в семье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Тяжело переживаешь ссору с другом/подругой 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Возникли проблемы в школе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Тебе страшно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Чувствуешь себя одиноким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Не знаешь, как поступить в сложной ситуации</a:t>
            </a:r>
          </a:p>
          <a:p>
            <a:r>
              <a:rPr lang="ru-RU" dirty="0" smtClean="0">
                <a:solidFill>
                  <a:srgbClr val="000066"/>
                </a:solidFill>
              </a:rPr>
              <a:t>Переживаешь расставание </a:t>
            </a:r>
          </a:p>
          <a:p>
            <a:pPr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По этим и многим другим вопросам ты всегда можешь звонить на Детский телефон доверия!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0066"/>
                </a:solidFill>
              </a:rPr>
              <a:t>Где можно получить информацию о Детском телефоне </a:t>
            </a:r>
            <a:r>
              <a:rPr lang="ru-RU" b="1" i="1" dirty="0" smtClean="0">
                <a:solidFill>
                  <a:srgbClr val="000066"/>
                </a:solidFill>
              </a:rPr>
              <a:t>доверия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1560" y="1772816"/>
            <a:ext cx="8063808" cy="49251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000066"/>
              </a:solidFill>
            </a:endParaRPr>
          </a:p>
          <a:p>
            <a:pPr algn="ctr"/>
            <a:r>
              <a:rPr lang="ru-RU" dirty="0">
                <a:solidFill>
                  <a:srgbClr val="000066"/>
                </a:solidFill>
              </a:rPr>
              <a:t>Открытая группа в «</a:t>
            </a:r>
            <a:r>
              <a:rPr lang="ru-RU" dirty="0" err="1">
                <a:solidFill>
                  <a:srgbClr val="000066"/>
                </a:solidFill>
              </a:rPr>
              <a:t>ВКонтакте</a:t>
            </a:r>
            <a:r>
              <a:rPr lang="ru-RU" dirty="0">
                <a:solidFill>
                  <a:srgbClr val="000066"/>
                </a:solidFill>
              </a:rPr>
              <a:t>»  </a:t>
            </a:r>
            <a:r>
              <a:rPr lang="ru-RU" dirty="0">
                <a:solidFill>
                  <a:srgbClr val="000066"/>
                </a:solidFill>
                <a:hlinkClick r:id="rId2"/>
              </a:rPr>
              <a:t>https://</a:t>
            </a:r>
            <a:r>
              <a:rPr lang="ru-RU" dirty="0" smtClean="0">
                <a:solidFill>
                  <a:srgbClr val="000066"/>
                </a:solidFill>
                <a:hlinkClick r:id="rId2"/>
              </a:rPr>
              <a:t>vk.com/tel88002000122</a:t>
            </a:r>
            <a:r>
              <a:rPr lang="ru-RU" dirty="0" smtClean="0">
                <a:solidFill>
                  <a:srgbClr val="000066"/>
                </a:solidFill>
              </a:rPr>
              <a:t> «</a:t>
            </a:r>
            <a:r>
              <a:rPr lang="ru-RU" dirty="0">
                <a:solidFill>
                  <a:srgbClr val="000066"/>
                </a:solidFill>
              </a:rPr>
              <a:t>Одноклассники» </a:t>
            </a:r>
            <a:r>
              <a:rPr lang="ru-RU" dirty="0">
                <a:solidFill>
                  <a:srgbClr val="000066"/>
                </a:solidFill>
                <a:hlinkClick r:id="rId3"/>
              </a:rPr>
              <a:t>https://</a:t>
            </a:r>
            <a:r>
              <a:rPr lang="ru-RU" dirty="0" smtClean="0">
                <a:solidFill>
                  <a:srgbClr val="000066"/>
                </a:solidFill>
                <a:hlinkClick r:id="rId3"/>
              </a:rPr>
              <a:t>ok.ru/group/54285096386659</a:t>
            </a:r>
            <a:r>
              <a:rPr lang="ru-RU" dirty="0" smtClean="0">
                <a:solidFill>
                  <a:srgbClr val="000066"/>
                </a:solidFill>
              </a:rPr>
              <a:t>  </a:t>
            </a:r>
            <a:endParaRPr lang="ru-RU" dirty="0">
              <a:solidFill>
                <a:srgbClr val="000066"/>
              </a:solidFill>
            </a:endParaRPr>
          </a:p>
          <a:p>
            <a:pPr algn="ctr"/>
            <a:endParaRPr lang="ru-RU" dirty="0" smtClean="0">
              <a:solidFill>
                <a:srgbClr val="000066"/>
              </a:solidFill>
            </a:endParaRPr>
          </a:p>
          <a:p>
            <a:pPr algn="ctr"/>
            <a:r>
              <a:rPr lang="ru-RU" dirty="0" smtClean="0">
                <a:solidFill>
                  <a:srgbClr val="000066"/>
                </a:solidFill>
              </a:rPr>
              <a:t>Сайт </a:t>
            </a:r>
            <a:r>
              <a:rPr lang="ru-RU" dirty="0">
                <a:solidFill>
                  <a:srgbClr val="000066"/>
                </a:solidFill>
                <a:hlinkClick r:id="rId4"/>
              </a:rPr>
              <a:t>https://telefon-doveria.ru/?</a:t>
            </a:r>
            <a:r>
              <a:rPr lang="ru-RU" dirty="0" smtClean="0">
                <a:solidFill>
                  <a:srgbClr val="000066"/>
                </a:solidFill>
                <a:hlinkClick r:id="rId4"/>
              </a:rPr>
              <a:t>ysclid=m4ts5ec150494861320</a:t>
            </a:r>
            <a:r>
              <a:rPr lang="ru-RU" dirty="0" smtClean="0">
                <a:solidFill>
                  <a:srgbClr val="000066"/>
                </a:solidFill>
              </a:rPr>
              <a:t>  </a:t>
            </a:r>
            <a:endParaRPr lang="ru-RU" dirty="0">
              <a:solidFill>
                <a:srgbClr val="000066"/>
              </a:solidFill>
            </a:endParaRPr>
          </a:p>
          <a:p>
            <a:endParaRPr lang="en-US" dirty="0" smtClean="0">
              <a:solidFill>
                <a:srgbClr val="000066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42" y="1739448"/>
            <a:ext cx="9155041" cy="468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533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1940</TotalTime>
  <Words>234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Презентация PowerPoint</vt:lpstr>
      <vt:lpstr>   В сентябре 2010 года  Фондом поддержки детей, находящихся в трудной жизненной ситуации  при поддержке государства был введен  единый общероссийский номер детского телефона доверия  – 8-800-2000-122    В декабре 2024 года  введен короткий номер с мобильных телефонов - 124    </vt:lpstr>
      <vt:lpstr>История создания</vt:lpstr>
      <vt:lpstr>Презентация PowerPoint</vt:lpstr>
      <vt:lpstr> Принципы работы Детского телефона доверия </vt:lpstr>
      <vt:lpstr>Статистика</vt:lpstr>
      <vt:lpstr>Ты можешь позвонить на телефон доверия если</vt:lpstr>
      <vt:lpstr>Где можно получить информацию о Детском телефоне доверия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39</cp:revision>
  <dcterms:created xsi:type="dcterms:W3CDTF">2015-04-24T08:32:40Z</dcterms:created>
  <dcterms:modified xsi:type="dcterms:W3CDTF">2024-12-18T12:18:27Z</dcterms:modified>
</cp:coreProperties>
</file>